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12CFC1-33F2-4A27-A3A9-42C3FA5906B8}" type="datetimeFigureOut">
              <a:rPr lang="en-US" smtClean="0"/>
              <a:t>1/22/2009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DEEAD9-7165-49F7-B01B-E466155D3C9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Literary movement that seeks to replicate believable everyday reality</a:t>
            </a:r>
          </a:p>
          <a:p>
            <a:pPr lvl="1"/>
            <a:r>
              <a:rPr lang="en-US" dirty="0" smtClean="0"/>
              <a:t>Opposes Romanticism and Surrealism</a:t>
            </a:r>
          </a:p>
          <a:p>
            <a:r>
              <a:rPr lang="en-US" dirty="0" smtClean="0"/>
              <a:t>Influenced by Charles Darwin</a:t>
            </a:r>
          </a:p>
          <a:p>
            <a:r>
              <a:rPr lang="en-US" dirty="0" smtClean="0"/>
              <a:t>Heredity and/or Social Environment determines one’s character</a:t>
            </a:r>
          </a:p>
          <a:p>
            <a:pPr lvl="1"/>
            <a:r>
              <a:rPr lang="en-US" dirty="0" smtClean="0"/>
              <a:t>Attempts to determine the underlying forces of the world through science</a:t>
            </a:r>
          </a:p>
          <a:p>
            <a:pPr lvl="1"/>
            <a:r>
              <a:rPr lang="en-US" dirty="0" smtClean="0"/>
              <a:t>Opposes Realism which only describes subjects as they really are</a:t>
            </a:r>
          </a:p>
          <a:p>
            <a:r>
              <a:rPr lang="en-US" dirty="0" smtClean="0"/>
              <a:t>Exposes the dark harshness of life</a:t>
            </a:r>
          </a:p>
          <a:p>
            <a:pPr lvl="1"/>
            <a:r>
              <a:rPr lang="en-US" dirty="0" smtClean="0"/>
              <a:t>Racism, disease, poverty, prejudice, etc.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associated with Stephen Crane, Jack London, and Edith Wharton</a:t>
            </a:r>
          </a:p>
          <a:p>
            <a:pPr lvl="1"/>
            <a:r>
              <a:rPr lang="en-US" dirty="0" smtClean="0"/>
              <a:t>These authors focused on finding explanations for human behavior in natural science</a:t>
            </a:r>
          </a:p>
          <a:p>
            <a:pPr lvl="1"/>
            <a:r>
              <a:rPr lang="en-US" dirty="0" smtClean="0"/>
              <a:t>Skeptical of organized religion and human freewill</a:t>
            </a:r>
          </a:p>
          <a:p>
            <a:pPr lvl="1"/>
            <a:r>
              <a:rPr lang="en-US" dirty="0" smtClean="0"/>
              <a:t>A focus on the industrialization of American Cities</a:t>
            </a:r>
          </a:p>
          <a:p>
            <a:pPr lvl="1"/>
            <a:r>
              <a:rPr lang="en-US" dirty="0" smtClean="0"/>
              <a:t>Concerned with the “animal and irrational human behavior in relation to sex and violence”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Naturalism 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Themes:  Survival, determinism, violence</a:t>
            </a:r>
          </a:p>
          <a:p>
            <a:r>
              <a:rPr lang="en-US" dirty="0" smtClean="0"/>
              <a:t>Conflict:  The “brute” within the individual</a:t>
            </a:r>
          </a:p>
          <a:p>
            <a:pPr lvl="1"/>
            <a:r>
              <a:rPr lang="en-US" dirty="0" smtClean="0"/>
              <a:t>Conflicts the passions of man with the ability to control those passions; instinct</a:t>
            </a:r>
          </a:p>
          <a:p>
            <a:pPr lvl="1"/>
            <a:r>
              <a:rPr lang="en-US" dirty="0" smtClean="0"/>
              <a:t>Man vs. Himself, Man vs. Nature</a:t>
            </a:r>
          </a:p>
          <a:p>
            <a:pPr lvl="1"/>
            <a:r>
              <a:rPr lang="en-US" dirty="0" smtClean="0"/>
              <a:t>Heredity and Environment (Nature /Nurture  </a:t>
            </a:r>
            <a:r>
              <a:rPr lang="en-US" dirty="0" err="1" smtClean="0"/>
              <a:t>vs</a:t>
            </a:r>
            <a:r>
              <a:rPr lang="en-US" dirty="0" smtClean="0"/>
              <a:t> Himself)</a:t>
            </a:r>
          </a:p>
          <a:p>
            <a:r>
              <a:rPr lang="en-US" dirty="0" smtClean="0"/>
              <a:t>Setting:  Nature as an indifferent force affecting or afflicting the lives of human beings</a:t>
            </a:r>
          </a:p>
          <a:p>
            <a:r>
              <a:rPr lang="en-US" dirty="0" smtClean="0"/>
              <a:t>Indifferent, deterministic universe  that shows the illusions of free will to humans within it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Elements of Naturalism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</TotalTime>
  <Words>204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Naturalism</vt:lpstr>
      <vt:lpstr>Naturalism (Cont.)</vt:lpstr>
      <vt:lpstr>Key Elements of Naturalism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TPS</dc:creator>
  <cp:lastModifiedBy>TPS</cp:lastModifiedBy>
  <cp:revision>3</cp:revision>
  <dcterms:created xsi:type="dcterms:W3CDTF">2009-01-22T21:02:29Z</dcterms:created>
  <dcterms:modified xsi:type="dcterms:W3CDTF">2009-01-22T21:31:32Z</dcterms:modified>
</cp:coreProperties>
</file>